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56" r:id="rId3"/>
    <p:sldId id="262" r:id="rId4"/>
    <p:sldId id="263" r:id="rId5"/>
    <p:sldId id="264" r:id="rId6"/>
    <p:sldId id="259" r:id="rId7"/>
    <p:sldId id="258" r:id="rId8"/>
    <p:sldId id="261" r:id="rId9"/>
    <p:sldId id="260"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93" autoAdjust="0"/>
    <p:restoredTop sz="94660"/>
  </p:normalViewPr>
  <p:slideViewPr>
    <p:cSldViewPr snapToGrid="0" snapToObjects="1">
      <p:cViewPr varScale="1">
        <p:scale>
          <a:sx n="72" d="100"/>
          <a:sy n="72" d="100"/>
        </p:scale>
        <p:origin x="-104"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A22F28-572A-D846-9A90-FB53976939F6}" type="datetimeFigureOut">
              <a:rPr lang="en-US" smtClean="0"/>
              <a:t>8/17/16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5D6A28-1120-E940-9F17-27F78F63D6F4}" type="slidenum">
              <a:rPr lang="en-US" smtClean="0"/>
              <a:t>‹#›</a:t>
            </a:fld>
            <a:endParaRPr lang="en-US"/>
          </a:p>
        </p:txBody>
      </p:sp>
    </p:spTree>
    <p:extLst>
      <p:ext uri="{BB962C8B-B14F-4D97-AF65-F5344CB8AC3E}">
        <p14:creationId xmlns:p14="http://schemas.microsoft.com/office/powerpoint/2010/main" val="36463842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243C3E-1201-8245-B354-2AE5B08FB750}" type="slidenum">
              <a:rPr lang="en-US" smtClean="0"/>
              <a:t>1</a:t>
            </a:fld>
            <a:endParaRPr lang="en-US"/>
          </a:p>
        </p:txBody>
      </p:sp>
    </p:spTree>
    <p:extLst>
      <p:ext uri="{BB962C8B-B14F-4D97-AF65-F5344CB8AC3E}">
        <p14:creationId xmlns:p14="http://schemas.microsoft.com/office/powerpoint/2010/main" val="4195458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FA9115-8BD6-F04D-9908-F20C4E52D453}" type="datetimeFigureOut">
              <a:rPr lang="en-US" smtClean="0"/>
              <a:t>8/17/16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6E728-89D9-C440-BC71-E2603A00AA7D}" type="slidenum">
              <a:rPr lang="en-US" smtClean="0"/>
              <a:t>‹#›</a:t>
            </a:fld>
            <a:endParaRPr lang="en-US"/>
          </a:p>
        </p:txBody>
      </p:sp>
    </p:spTree>
    <p:extLst>
      <p:ext uri="{BB962C8B-B14F-4D97-AF65-F5344CB8AC3E}">
        <p14:creationId xmlns:p14="http://schemas.microsoft.com/office/powerpoint/2010/main" val="268211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A9115-8BD6-F04D-9908-F20C4E52D453}" type="datetimeFigureOut">
              <a:rPr lang="en-US" smtClean="0"/>
              <a:t>8/17/16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6E728-89D9-C440-BC71-E2603A00AA7D}" type="slidenum">
              <a:rPr lang="en-US" smtClean="0"/>
              <a:t>‹#›</a:t>
            </a:fld>
            <a:endParaRPr lang="en-US"/>
          </a:p>
        </p:txBody>
      </p:sp>
    </p:spTree>
    <p:extLst>
      <p:ext uri="{BB962C8B-B14F-4D97-AF65-F5344CB8AC3E}">
        <p14:creationId xmlns:p14="http://schemas.microsoft.com/office/powerpoint/2010/main" val="412677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A9115-8BD6-F04D-9908-F20C4E52D453}" type="datetimeFigureOut">
              <a:rPr lang="en-US" smtClean="0"/>
              <a:t>8/17/16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6E728-89D9-C440-BC71-E2603A00AA7D}" type="slidenum">
              <a:rPr lang="en-US" smtClean="0"/>
              <a:t>‹#›</a:t>
            </a:fld>
            <a:endParaRPr lang="en-US"/>
          </a:p>
        </p:txBody>
      </p:sp>
    </p:spTree>
    <p:extLst>
      <p:ext uri="{BB962C8B-B14F-4D97-AF65-F5344CB8AC3E}">
        <p14:creationId xmlns:p14="http://schemas.microsoft.com/office/powerpoint/2010/main" val="385033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A9115-8BD6-F04D-9908-F20C4E52D453}" type="datetimeFigureOut">
              <a:rPr lang="en-US" smtClean="0"/>
              <a:t>8/17/16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6E728-89D9-C440-BC71-E2603A00AA7D}" type="slidenum">
              <a:rPr lang="en-US" smtClean="0"/>
              <a:t>‹#›</a:t>
            </a:fld>
            <a:endParaRPr lang="en-US"/>
          </a:p>
        </p:txBody>
      </p:sp>
    </p:spTree>
    <p:extLst>
      <p:ext uri="{BB962C8B-B14F-4D97-AF65-F5344CB8AC3E}">
        <p14:creationId xmlns:p14="http://schemas.microsoft.com/office/powerpoint/2010/main" val="302355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A9115-8BD6-F04D-9908-F20C4E52D453}" type="datetimeFigureOut">
              <a:rPr lang="en-US" smtClean="0"/>
              <a:t>8/17/16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6E728-89D9-C440-BC71-E2603A00AA7D}" type="slidenum">
              <a:rPr lang="en-US" smtClean="0"/>
              <a:t>‹#›</a:t>
            </a:fld>
            <a:endParaRPr lang="en-US"/>
          </a:p>
        </p:txBody>
      </p:sp>
    </p:spTree>
    <p:extLst>
      <p:ext uri="{BB962C8B-B14F-4D97-AF65-F5344CB8AC3E}">
        <p14:creationId xmlns:p14="http://schemas.microsoft.com/office/powerpoint/2010/main" val="88421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FA9115-8BD6-F04D-9908-F20C4E52D453}" type="datetimeFigureOut">
              <a:rPr lang="en-US" smtClean="0"/>
              <a:t>8/17/16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6E728-89D9-C440-BC71-E2603A00AA7D}" type="slidenum">
              <a:rPr lang="en-US" smtClean="0"/>
              <a:t>‹#›</a:t>
            </a:fld>
            <a:endParaRPr lang="en-US"/>
          </a:p>
        </p:txBody>
      </p:sp>
    </p:spTree>
    <p:extLst>
      <p:ext uri="{BB962C8B-B14F-4D97-AF65-F5344CB8AC3E}">
        <p14:creationId xmlns:p14="http://schemas.microsoft.com/office/powerpoint/2010/main" val="1155728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FA9115-8BD6-F04D-9908-F20C4E52D453}" type="datetimeFigureOut">
              <a:rPr lang="en-US" smtClean="0"/>
              <a:t>8/17/16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6E728-89D9-C440-BC71-E2603A00AA7D}" type="slidenum">
              <a:rPr lang="en-US" smtClean="0"/>
              <a:t>‹#›</a:t>
            </a:fld>
            <a:endParaRPr lang="en-US"/>
          </a:p>
        </p:txBody>
      </p:sp>
    </p:spTree>
    <p:extLst>
      <p:ext uri="{BB962C8B-B14F-4D97-AF65-F5344CB8AC3E}">
        <p14:creationId xmlns:p14="http://schemas.microsoft.com/office/powerpoint/2010/main" val="954116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FA9115-8BD6-F04D-9908-F20C4E52D453}" type="datetimeFigureOut">
              <a:rPr lang="en-US" smtClean="0"/>
              <a:t>8/17/16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6E728-89D9-C440-BC71-E2603A00AA7D}" type="slidenum">
              <a:rPr lang="en-US" smtClean="0"/>
              <a:t>‹#›</a:t>
            </a:fld>
            <a:endParaRPr lang="en-US"/>
          </a:p>
        </p:txBody>
      </p:sp>
    </p:spTree>
    <p:extLst>
      <p:ext uri="{BB962C8B-B14F-4D97-AF65-F5344CB8AC3E}">
        <p14:creationId xmlns:p14="http://schemas.microsoft.com/office/powerpoint/2010/main" val="404775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A9115-8BD6-F04D-9908-F20C4E52D453}" type="datetimeFigureOut">
              <a:rPr lang="en-US" smtClean="0"/>
              <a:t>8/17/16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6E728-89D9-C440-BC71-E2603A00AA7D}" type="slidenum">
              <a:rPr lang="en-US" smtClean="0"/>
              <a:t>‹#›</a:t>
            </a:fld>
            <a:endParaRPr lang="en-US"/>
          </a:p>
        </p:txBody>
      </p:sp>
    </p:spTree>
    <p:extLst>
      <p:ext uri="{BB962C8B-B14F-4D97-AF65-F5344CB8AC3E}">
        <p14:creationId xmlns:p14="http://schemas.microsoft.com/office/powerpoint/2010/main" val="344623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A9115-8BD6-F04D-9908-F20C4E52D453}" type="datetimeFigureOut">
              <a:rPr lang="en-US" smtClean="0"/>
              <a:t>8/17/16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6E728-89D9-C440-BC71-E2603A00AA7D}" type="slidenum">
              <a:rPr lang="en-US" smtClean="0"/>
              <a:t>‹#›</a:t>
            </a:fld>
            <a:endParaRPr lang="en-US"/>
          </a:p>
        </p:txBody>
      </p:sp>
    </p:spTree>
    <p:extLst>
      <p:ext uri="{BB962C8B-B14F-4D97-AF65-F5344CB8AC3E}">
        <p14:creationId xmlns:p14="http://schemas.microsoft.com/office/powerpoint/2010/main" val="1977516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A9115-8BD6-F04D-9908-F20C4E52D453}" type="datetimeFigureOut">
              <a:rPr lang="en-US" smtClean="0"/>
              <a:t>8/17/16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6E728-89D9-C440-BC71-E2603A00AA7D}" type="slidenum">
              <a:rPr lang="en-US" smtClean="0"/>
              <a:t>‹#›</a:t>
            </a:fld>
            <a:endParaRPr lang="en-US"/>
          </a:p>
        </p:txBody>
      </p:sp>
    </p:spTree>
    <p:extLst>
      <p:ext uri="{BB962C8B-B14F-4D97-AF65-F5344CB8AC3E}">
        <p14:creationId xmlns:p14="http://schemas.microsoft.com/office/powerpoint/2010/main" val="30405769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A9115-8BD6-F04D-9908-F20C4E52D453}" type="datetimeFigureOut">
              <a:rPr lang="en-US" smtClean="0"/>
              <a:t>8/17/16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6E728-89D9-C440-BC71-E2603A00AA7D}" type="slidenum">
              <a:rPr lang="en-US" smtClean="0"/>
              <a:t>‹#›</a:t>
            </a:fld>
            <a:endParaRPr lang="en-US"/>
          </a:p>
        </p:txBody>
      </p:sp>
    </p:spTree>
    <p:extLst>
      <p:ext uri="{BB962C8B-B14F-4D97-AF65-F5344CB8AC3E}">
        <p14:creationId xmlns:p14="http://schemas.microsoft.com/office/powerpoint/2010/main" val="1158305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startingwithgod.com/new-life/am-i-christian" TargetMode="External"/><Relationship Id="rId3" Type="http://schemas.openxmlformats.org/officeDocument/2006/relationships/hyperlink" Target="http://www.everystudent.com/contact.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9000" y="0"/>
            <a:ext cx="7158941" cy="6677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38049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2717" y="158770"/>
            <a:ext cx="6226533" cy="6134516"/>
          </a:xfrm>
          <a:prstGeom prst="rect">
            <a:avLst/>
          </a:prstGeom>
        </p:spPr>
      </p:pic>
    </p:spTree>
    <p:extLst>
      <p:ext uri="{BB962C8B-B14F-4D97-AF65-F5344CB8AC3E}">
        <p14:creationId xmlns:p14="http://schemas.microsoft.com/office/powerpoint/2010/main" val="2645491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9700"/>
            <a:ext cx="8937625" cy="65680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9157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026" y="0"/>
            <a:ext cx="6197599" cy="6858000"/>
          </a:xfrm>
        </p:spPr>
        <p:txBody>
          <a:bodyPr>
            <a:normAutofit fontScale="90000"/>
          </a:bodyPr>
          <a:lstStyle/>
          <a:p>
            <a:pPr algn="l"/>
            <a:r>
              <a:rPr lang="en-US" sz="2200" dirty="0" smtClean="0"/>
              <a:t/>
            </a:r>
            <a:br>
              <a:rPr lang="en-US" sz="2200" dirty="0" smtClean="0"/>
            </a:br>
            <a:r>
              <a:rPr lang="en-US" sz="2200" dirty="0" smtClean="0"/>
              <a:t>Welcome to your first email, in this 7-part series.</a:t>
            </a:r>
            <a:br>
              <a:rPr lang="en-US" sz="2200" dirty="0" smtClean="0"/>
            </a:br>
            <a:r>
              <a:rPr lang="en-US" sz="2200" dirty="0"/>
              <a:t/>
            </a:r>
            <a:br>
              <a:rPr lang="en-US" sz="2200" dirty="0"/>
            </a:br>
            <a:r>
              <a:rPr lang="en-US" sz="2200" dirty="0" smtClean="0"/>
              <a:t>Congratulations</a:t>
            </a:r>
            <a:r>
              <a:rPr lang="en-US" sz="2200" dirty="0"/>
              <a:t>, by the way, on beginning a relationship with God. When you asked Jesus into your life, you began the most valuable relationship a person could have. </a:t>
            </a:r>
            <a:br>
              <a:rPr lang="en-US" sz="2200" dirty="0"/>
            </a:br>
            <a:r>
              <a:rPr lang="en-US" sz="2200" dirty="0"/>
              <a:t/>
            </a:r>
            <a:br>
              <a:rPr lang="en-US" sz="2200" dirty="0"/>
            </a:br>
            <a:r>
              <a:rPr lang="en-US" sz="2200" dirty="0"/>
              <a:t>The night that I asked Jesus into my life, I knew it was a big decision. I had been a skeptic/atheist for years. To speak out loud, into the air, and talk to God felt monumental. </a:t>
            </a:r>
            <a:br>
              <a:rPr lang="en-US" sz="2200" dirty="0"/>
            </a:br>
            <a:r>
              <a:rPr lang="en-US" sz="2200" dirty="0"/>
              <a:t/>
            </a:r>
            <a:br>
              <a:rPr lang="en-US" sz="2200" dirty="0"/>
            </a:br>
            <a:r>
              <a:rPr lang="en-US" sz="2200" dirty="0"/>
              <a:t>It also seemed absolutely right to do. </a:t>
            </a:r>
            <a:br>
              <a:rPr lang="en-US" sz="2200" dirty="0"/>
            </a:br>
            <a:r>
              <a:rPr lang="en-US" sz="2200" dirty="0"/>
              <a:t/>
            </a:r>
            <a:br>
              <a:rPr lang="en-US" sz="2200" dirty="0"/>
            </a:br>
            <a:r>
              <a:rPr lang="en-US" sz="2200" dirty="0"/>
              <a:t>My prayer was brief. "Ok, you win. I ask you to come into my life. You may do with it whatever you want." </a:t>
            </a:r>
            <a:br>
              <a:rPr lang="en-US" sz="2200" dirty="0"/>
            </a:br>
            <a:r>
              <a:rPr lang="en-US" sz="2200" dirty="0"/>
              <a:t/>
            </a:r>
            <a:br>
              <a:rPr lang="en-US" sz="2200" dirty="0"/>
            </a:br>
            <a:r>
              <a:rPr lang="en-US" sz="2200" dirty="0"/>
              <a:t>In my mind, I was simply acknowledging God's existence. As God, it seemed to me, he had a right to influence my life. </a:t>
            </a:r>
            <a:br>
              <a:rPr lang="en-US" sz="2200" dirty="0"/>
            </a:br>
            <a:r>
              <a:rPr lang="en-US" sz="2000" dirty="0"/>
              <a:t> </a:t>
            </a:r>
            <a:br>
              <a:rPr lang="en-US" sz="2000" dirty="0"/>
            </a:br>
            <a:endParaRPr lang="en-US" sz="2000" dirty="0"/>
          </a:p>
        </p:txBody>
      </p:sp>
    </p:spTree>
    <p:extLst>
      <p:ext uri="{BB962C8B-B14F-4D97-AF65-F5344CB8AC3E}">
        <p14:creationId xmlns:p14="http://schemas.microsoft.com/office/powerpoint/2010/main" val="24790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348" y="0"/>
            <a:ext cx="5205157" cy="6858000"/>
          </a:xfrm>
        </p:spPr>
        <p:txBody>
          <a:bodyPr>
            <a:normAutofit/>
          </a:bodyPr>
          <a:lstStyle/>
          <a:p>
            <a:pPr algn="l"/>
            <a:r>
              <a:rPr lang="en-US" sz="2000" dirty="0"/>
              <a:t>Here's the first thing I noticed about God:</a:t>
            </a:r>
            <a:br>
              <a:rPr lang="en-US" sz="2000" dirty="0"/>
            </a:br>
            <a:r>
              <a:rPr lang="en-US" sz="2000" dirty="0"/>
              <a:t/>
            </a:r>
            <a:br>
              <a:rPr lang="en-US" sz="2000" dirty="0"/>
            </a:br>
            <a:r>
              <a:rPr lang="en-US" sz="2000" dirty="0"/>
              <a:t>God is invisible. (Impressed, aren't you?) But actually, this was an issue. </a:t>
            </a:r>
            <a:r>
              <a:rPr lang="en-US" sz="2000" dirty="0" smtClean="0"/>
              <a:t>I </a:t>
            </a:r>
            <a:r>
              <a:rPr lang="en-US" sz="2000" dirty="0"/>
              <a:t>mean, when you asked Jesus to come into your life, how do you really know that he's there? You can't see him.</a:t>
            </a:r>
            <a:br>
              <a:rPr lang="en-US" sz="2000" dirty="0"/>
            </a:br>
            <a:r>
              <a:rPr lang="en-US" sz="2000" dirty="0"/>
              <a:t/>
            </a:r>
            <a:br>
              <a:rPr lang="en-US" sz="2000" dirty="0"/>
            </a:br>
            <a:r>
              <a:rPr lang="en-US" sz="2000" dirty="0"/>
              <a:t>How do you know that he really entered your life? </a:t>
            </a:r>
            <a:r>
              <a:rPr lang="en-US" sz="2000" dirty="0" smtClean="0"/>
              <a:t>Does </a:t>
            </a:r>
            <a:r>
              <a:rPr lang="en-US" sz="2000" dirty="0"/>
              <a:t>it rely on your sincerity? Or what you said in your prayer? Or how you feel? </a:t>
            </a:r>
            <a:r>
              <a:rPr lang="en-US" sz="2000" dirty="0" smtClean="0"/>
              <a:t>No</a:t>
            </a:r>
            <a:r>
              <a:rPr lang="en-US" sz="2000" dirty="0"/>
              <a:t>. None of these.  </a:t>
            </a:r>
            <a:br>
              <a:rPr lang="en-US" sz="2000" dirty="0"/>
            </a:br>
            <a:r>
              <a:rPr lang="en-US" sz="2000" dirty="0"/>
              <a:t/>
            </a:r>
            <a:br>
              <a:rPr lang="en-US" sz="2000" dirty="0"/>
            </a:br>
            <a:r>
              <a:rPr lang="en-US" sz="2000" dirty="0"/>
              <a:t>You have a relationship with God now, because he offered it to you. You simply responded to him.</a:t>
            </a:r>
            <a:br>
              <a:rPr lang="en-US" sz="2000" dirty="0"/>
            </a:br>
            <a:r>
              <a:rPr lang="en-US" sz="2000" dirty="0"/>
              <a:t/>
            </a:r>
            <a:br>
              <a:rPr lang="en-US" sz="2000" dirty="0"/>
            </a:br>
            <a:endParaRPr lang="en-US" sz="2000" dirty="0"/>
          </a:p>
        </p:txBody>
      </p:sp>
    </p:spTree>
    <p:extLst>
      <p:ext uri="{BB962C8B-B14F-4D97-AF65-F5344CB8AC3E}">
        <p14:creationId xmlns:p14="http://schemas.microsoft.com/office/powerpoint/2010/main" val="1468655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548" y="161171"/>
            <a:ext cx="5963665" cy="6583362"/>
          </a:xfrm>
        </p:spPr>
        <p:txBody>
          <a:bodyPr>
            <a:normAutofit/>
          </a:bodyPr>
          <a:lstStyle/>
          <a:p>
            <a:pPr algn="l"/>
            <a:r>
              <a:rPr lang="en-US" sz="2000" dirty="0" smtClean="0"/>
              <a:t>This article will explain how you can be sure that Jesus is in your life -- and what that means!    </a:t>
            </a:r>
            <a:r>
              <a:rPr lang="en-US" sz="2000" dirty="0" smtClean="0">
                <a:hlinkClick r:id="rId2"/>
              </a:rPr>
              <a:t>http://startingwithgod.com/new-life/am-i-christian</a:t>
            </a:r>
            <a:r>
              <a:rPr lang="en-US" sz="2000" dirty="0" smtClean="0"/>
              <a:t/>
            </a:r>
            <a:br>
              <a:rPr lang="en-US" sz="2000" dirty="0" smtClean="0"/>
            </a:br>
            <a:r>
              <a:rPr lang="en-US" sz="2000" dirty="0" smtClean="0"/>
              <a:t/>
            </a:r>
            <a:br>
              <a:rPr lang="en-US" sz="2000" dirty="0" smtClean="0"/>
            </a:br>
            <a:r>
              <a:rPr lang="en-US" sz="2000" dirty="0"/>
              <a:t>(You might want to write down one or two of the sentences from the Bible that are mentioned in this article. And maybe put that paper on your desk or nightstand to look at again later.</a:t>
            </a:r>
            <a:r>
              <a:rPr lang="en-US" sz="2000" dirty="0" smtClean="0"/>
              <a:t>)</a:t>
            </a:r>
            <a:r>
              <a:rPr lang="en-US" sz="2000" dirty="0" smtClean="0"/>
              <a:t/>
            </a:r>
            <a:br>
              <a:rPr lang="en-US" sz="2000" dirty="0" smtClean="0"/>
            </a:br>
            <a:r>
              <a:rPr lang="en-US" sz="2000" dirty="0" smtClean="0"/>
              <a:t/>
            </a:r>
            <a:br>
              <a:rPr lang="en-US" sz="2000" dirty="0" smtClean="0"/>
            </a:br>
            <a:r>
              <a:rPr lang="en-US" sz="2000" dirty="0" smtClean="0"/>
              <a:t>If you have any questions, we are happy to chat with you. Just email us here:</a:t>
            </a:r>
            <a:br>
              <a:rPr lang="en-US" sz="2000" dirty="0" smtClean="0"/>
            </a:br>
            <a:r>
              <a:rPr lang="en-US" sz="2000" dirty="0" smtClean="0">
                <a:hlinkClick r:id="rId3"/>
              </a:rPr>
              <a:t>http://www.everystudent.com/contact.php </a:t>
            </a:r>
            <a:r>
              <a:rPr lang="en-US" sz="2000" dirty="0" smtClean="0"/>
              <a:t/>
            </a:r>
            <a:br>
              <a:rPr lang="en-US" sz="2000" dirty="0" smtClean="0"/>
            </a:br>
            <a:r>
              <a:rPr lang="en-US" sz="2000" dirty="0" smtClean="0"/>
              <a:t/>
            </a:r>
            <a:br>
              <a:rPr lang="en-US" sz="2000" dirty="0" smtClean="0"/>
            </a:br>
            <a:r>
              <a:rPr lang="en-US" sz="2000" dirty="0" smtClean="0"/>
              <a:t>Sincerely,</a:t>
            </a:r>
            <a:br>
              <a:rPr lang="en-US" sz="2000" dirty="0" smtClean="0"/>
            </a:br>
            <a:r>
              <a:rPr lang="en-US" sz="2000" dirty="0" smtClean="0"/>
              <a:t/>
            </a:r>
            <a:br>
              <a:rPr lang="en-US" sz="2000" dirty="0" smtClean="0"/>
            </a:br>
            <a:r>
              <a:rPr lang="en-US" sz="2000" dirty="0" smtClean="0"/>
              <a:t>Marilyn Adamson</a:t>
            </a:r>
            <a:br>
              <a:rPr lang="en-US" sz="2000" dirty="0" smtClean="0"/>
            </a:br>
            <a:r>
              <a:rPr lang="en-US" sz="2000" dirty="0" smtClean="0"/>
              <a:t/>
            </a:r>
            <a:br>
              <a:rPr lang="en-US" sz="2000" dirty="0" smtClean="0"/>
            </a:br>
            <a:r>
              <a:rPr lang="en-US" sz="2000" dirty="0" smtClean="0"/>
              <a:t>director of EveryStudent.com</a:t>
            </a:r>
            <a:br>
              <a:rPr lang="en-US" sz="2000" dirty="0" smtClean="0"/>
            </a:br>
            <a:r>
              <a:rPr lang="en-US" sz="2000" dirty="0" smtClean="0"/>
              <a:t>and StartingwithGod.com</a:t>
            </a:r>
            <a:br>
              <a:rPr lang="en-US" sz="2000" dirty="0" smtClean="0"/>
            </a:br>
            <a:endParaRPr lang="en-US" sz="2000" dirty="0"/>
          </a:p>
        </p:txBody>
      </p:sp>
    </p:spTree>
    <p:extLst>
      <p:ext uri="{BB962C8B-B14F-4D97-AF65-F5344CB8AC3E}">
        <p14:creationId xmlns:p14="http://schemas.microsoft.com/office/powerpoint/2010/main" val="384815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1100" y="0"/>
            <a:ext cx="676171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491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8700" y="0"/>
            <a:ext cx="4525662" cy="6858000"/>
          </a:xfrm>
          <a:prstGeom prst="rect">
            <a:avLst/>
          </a:prstGeom>
        </p:spPr>
      </p:pic>
    </p:spTree>
    <p:extLst>
      <p:ext uri="{BB962C8B-B14F-4D97-AF65-F5344CB8AC3E}">
        <p14:creationId xmlns:p14="http://schemas.microsoft.com/office/powerpoint/2010/main" val="241676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5544" y="222250"/>
            <a:ext cx="8140212" cy="6413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989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4175" y="396875"/>
            <a:ext cx="8334730" cy="609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7271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TotalTime>
  <Words>24</Words>
  <Application>Microsoft Macintosh PowerPoint</Application>
  <PresentationFormat>On-screen Show (4:3)</PresentationFormat>
  <Paragraphs>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 Welcome to your first email, in this 7-part series.  Congratulations, by the way, on beginning a relationship with God. When you asked Jesus into your life, you began the most valuable relationship a person could have.   The night that I asked Jesus into my life, I knew it was a big decision. I had been a skeptic/atheist for years. To speak out loud, into the air, and talk to God felt monumental.   It also seemed absolutely right to do.   My prayer was brief. "Ok, you win. I ask you to come into my life. You may do with it whatever you want."   In my mind, I was simply acknowledging God's existence. As God, it seemed to me, he had a right to influence my life.    </vt:lpstr>
      <vt:lpstr>Here's the first thing I noticed about God:  God is invisible. (Impressed, aren't you?) But actually, this was an issue. I mean, when you asked Jesus to come into your life, how do you really know that he's there? You can't see him.  How do you know that he really entered your life? Does it rely on your sincerity? Or what you said in your prayer? Or how you feel? No. None of these.    You have a relationship with God now, because he offered it to you. You simply responded to him.  </vt:lpstr>
      <vt:lpstr>This article will explain how you can be sure that Jesus is in your life -- and what that means!    http://startingwithgod.com/new-life/am-i-christian  (You might want to write down one or two of the sentences from the Bible that are mentioned in this article. And maybe put that paper on your desk or nightstand to look at again later.)  If you have any questions, we are happy to chat with you. Just email us here: http://www.everystudent.com/contact.php   Sincerely,  Marilyn Adamson  director of EveryStudent.com and StartingwithGod.com </vt:lpstr>
      <vt:lpstr>PowerPoint Presentation</vt:lpstr>
      <vt:lpstr>PowerPoint Presentation</vt:lpstr>
      <vt:lpstr>PowerPoint Presentation</vt:lpstr>
      <vt:lpstr>PowerPoint Presentation</vt:lpstr>
      <vt:lpstr>PowerPoint Presentation</vt:lpstr>
    </vt:vector>
  </TitlesOfParts>
  <Company>Cru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Adamson</dc:creator>
  <cp:lastModifiedBy>Marilyn Adamson</cp:lastModifiedBy>
  <cp:revision>5</cp:revision>
  <dcterms:created xsi:type="dcterms:W3CDTF">2016-08-17T18:12:34Z</dcterms:created>
  <dcterms:modified xsi:type="dcterms:W3CDTF">2016-08-17T18:49:24Z</dcterms:modified>
</cp:coreProperties>
</file>